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58" r:id="rId6"/>
    <p:sldId id="260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645458-29F5-48F9-BF71-42ADABA55759}" v="3" dt="2026-04-09T13:53:19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akan Ant" userId="c6161900-2e69-4bc9-8562-631be8a7ec36" providerId="ADAL" clId="{0E95E2EA-7062-4E43-8F86-01AD8BBF3EAB}"/>
    <pc:docChg chg="custSel addSld modSld">
      <pc:chgData name="Atakan Ant" userId="c6161900-2e69-4bc9-8562-631be8a7ec36" providerId="ADAL" clId="{0E95E2EA-7062-4E43-8F86-01AD8BBF3EAB}" dt="2026-04-09T13:53:56.107" v="39" actId="27636"/>
      <pc:docMkLst>
        <pc:docMk/>
      </pc:docMkLst>
      <pc:sldChg chg="delSp modSp new mod">
        <pc:chgData name="Atakan Ant" userId="c6161900-2e69-4bc9-8562-631be8a7ec36" providerId="ADAL" clId="{0E95E2EA-7062-4E43-8F86-01AD8BBF3EAB}" dt="2026-04-09T13:53:56.107" v="39" actId="27636"/>
        <pc:sldMkLst>
          <pc:docMk/>
          <pc:sldMk cId="200545321" sldId="264"/>
        </pc:sldMkLst>
        <pc:spChg chg="del">
          <ac:chgData name="Atakan Ant" userId="c6161900-2e69-4bc9-8562-631be8a7ec36" providerId="ADAL" clId="{0E95E2EA-7062-4E43-8F86-01AD8BBF3EAB}" dt="2026-04-09T13:53:13.206" v="3" actId="478"/>
          <ac:spMkLst>
            <pc:docMk/>
            <pc:sldMk cId="200545321" sldId="264"/>
            <ac:spMk id="2" creationId="{BB343FF2-97B0-64E4-A27F-9C43EFC7A791}"/>
          </ac:spMkLst>
        </pc:spChg>
        <pc:spChg chg="mod">
          <ac:chgData name="Atakan Ant" userId="c6161900-2e69-4bc9-8562-631be8a7ec36" providerId="ADAL" clId="{0E95E2EA-7062-4E43-8F86-01AD8BBF3EAB}" dt="2026-04-09T13:53:56.107" v="39" actId="27636"/>
          <ac:spMkLst>
            <pc:docMk/>
            <pc:sldMk cId="200545321" sldId="264"/>
            <ac:spMk id="3" creationId="{B38CE83A-4742-3D50-EEBA-1A07ED5FC8A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615B6C-A9E9-0F95-B382-0947C073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3370A5C-5A9B-C207-04A1-9BD2F9559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7255E01-0A08-11E9-A88D-CD0A1F129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8F2A0A-D3BF-E2A3-4FFD-17830E71D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64F356-48F5-3B3B-0B01-8BC9EB4F3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2270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4A0E56-67F9-DA00-F822-3C0097D48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94636F-9EDB-C55F-C940-5B8FBCAFE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496D4F3-D42C-4FFD-C4F7-A47C272D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AFB407-A5BF-CB54-341E-663547142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C8863D-D08F-9254-317A-FC69D27B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905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E10944-3056-804F-C13E-253553928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24AF64D-3100-0313-E00F-31AF42B27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A6A2C5-DB41-1C81-28B7-5C48F0353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18BB807-624C-7833-FB16-42730F371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B929F98-F897-1B6C-848A-0F6CC0E6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204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B2166B-BC58-A75F-057A-48C1BE2D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767F0B-29E7-04D3-7347-5F8255DFC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7F66503-D717-F1DC-01A1-BE3B7D380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ED12AE5-BBC6-B8A0-5FD5-FACF67B3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6A8CA31-26B9-774E-07E9-9B1CA1A2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2C386E6-4A6D-3B31-9AE7-F184C2A4D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10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CE4696-5C39-8D91-CFEA-A1386D3F0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89F16F7-397C-EFA5-8BD1-9ACF79ACB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236E150-D4C5-CD9D-2E02-7F504B59F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707D2EC-DD2F-5008-DE0A-C6EDBA0D9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534A41E-48C8-C93E-B09A-95E6354A5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E2CE312-79CB-4F00-F2DC-0D079B864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C467C11-D992-17F1-D74E-D2E72EE13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8D9987E-F204-3E6E-8B27-D4536DE3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18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AE85D9-DAF4-1BF2-7F5F-5AF1A012D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7D8AB05-D77B-6C61-14DA-45C607DE7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C9AEA17-ED5B-C994-DB89-4FB64506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11E509C-1D8F-C19E-9676-9B39BB09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030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00E9F29-21E7-0DCC-77F5-BBF472CB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A70C259-E3E8-4CF1-741B-2F5BBBC7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656A680-4FDD-75F1-F684-A5A1A20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521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884825-E3D5-EECC-6C89-089B663A9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A6A08A-D7A0-6869-39CE-DACBE0BFF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9DF953E-9E1E-DC5B-D1A9-70782C09C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2C05D99-1777-D634-E54E-DC2824F0D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69D57EB-4021-7E64-83BF-4AE2AB643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2C7C67D-8A3F-BE06-A5D7-05F4CCDBD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5793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E2AA58-6F8A-D82C-88C1-68BD8515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F67D8CB-4EBC-0DD2-7DC9-5349CF3CD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D04530A-E811-447A-0276-C95D8CE55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E860605-5FF5-CE3C-A0EA-0AC53F7FC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352C53D-17CE-C1E5-C58E-0DDBB7231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4C9F0B2-603B-6331-562A-BE81BDB5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805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33C264-F332-EBE3-C61A-A8C0DB87E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125B1C4-A0D3-D8D4-44A2-E94A0CC36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B0A387-0CFC-6275-8B34-F653F988B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C69DE8A-A8C9-2900-9A04-D5B08EB25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1CFDC4-D0B4-94C8-3384-2498C1CAC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023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E594EFB-8B11-5322-0D71-8992124B3F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FB6E9B3-57AD-F28D-0D90-187569C3D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F95BE1-03AC-B040-DCAF-F0DAC00D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EF3FBC4-6682-2690-5540-936826312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85E139F-DE0D-821B-D238-753E5203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15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89027FE-4DD8-C70C-7D66-269BB9BB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CFEF4DF-005F-5B99-B62C-174C6F4EE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7F61C69-A42D-805D-1FA8-36DE5F103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23E92-222D-4A6C-BF16-B1E74AB3477C}" type="datetimeFigureOut">
              <a:rPr lang="tr-TR" smtClean="0"/>
              <a:t>9.04.2026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68C98C7-1C9B-AFC6-4829-C7CFC07F1F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D568E5-5D2F-4C20-88C7-537B17056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4CEC33-D937-41D3-874D-02F1B473B0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08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2BB2E6E-1E02-0DC6-F1D7-8F40FB466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18" y="494890"/>
            <a:ext cx="11202963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94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9A124-5682-D0E2-3974-80E27D9A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E1321F0-AE68-E81B-2F93-A2541ED9B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6" y="466311"/>
            <a:ext cx="11298227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21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1DF82-2313-AC5D-9203-F60346BC9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F681F99-BD7E-3A03-A58D-4A9829C21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575"/>
            <a:ext cx="12192000" cy="630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0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D152-B6DE-4764-28B7-FECFFDCE6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5B816C4-5A19-E633-288D-8726C9D95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3" y="0"/>
            <a:ext cx="12142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4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6B5B1-16E3-BDE6-A8C5-D8485861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7836BBD-0430-93F4-AEB8-542128801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523469"/>
            <a:ext cx="11336332" cy="581106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6AF83DE-5E21-9A90-2025-AF40E98F5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232"/>
            <a:ext cx="12192000" cy="631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23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AB79-8ADB-31D1-FBA5-2F0B6CDD0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FD60504-67DA-150B-0BF5-A9C7C6ED1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2"/>
            <a:ext cx="12192000" cy="683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88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7D72A-C6A5-95AB-ED31-AA764ACA4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FF7E52FC-0298-ADF2-44FE-2FF5748F7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604"/>
            <a:ext cx="12192000" cy="635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9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124F0-2635-5156-C176-F59315E0A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E1F0D2B-8CF0-A1B5-3718-A8F851299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80"/>
            <a:ext cx="12192000" cy="682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68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8CE83A-4742-3D50-EEBA-1A07ED5FC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93" y="1191986"/>
            <a:ext cx="10986407" cy="4984977"/>
          </a:xfrm>
        </p:spPr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rPr lang="tr-TR" dirty="0"/>
              <a:t>1.Adım: Kendini geliştirmek isteyen beyaz yaka personelimi tespit etmek ve Saklı Potansiyel eğitimi ile öz farkındalığa varılması.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pPr marL="0" lvl="0" indent="0">
              <a:buNone/>
            </a:pPr>
            <a:r>
              <a:rPr lang="tr-TR" dirty="0"/>
              <a:t>2.Adım: İlk eğitim sonrası çıktılara ve grubun dinamiklerine göre 2. Ve 3. Eğitimi planlamak. (Olası eğitimler: İletişim ile Fark Yaratmak -  Liderliğin Potansiyeli)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pPr marL="0" lvl="0" indent="0">
              <a:buNone/>
            </a:pPr>
            <a:r>
              <a:rPr lang="tr-TR" dirty="0"/>
              <a:t>3.Adım: Eğitim grubunun memnuniyetini üst düzeyde tutarak diğer arkadaşların özenmesini sağlam</a:t>
            </a:r>
          </a:p>
          <a:p>
            <a:pPr marL="0" lvl="0" indent="0">
              <a:buNone/>
            </a:pPr>
            <a:r>
              <a:rPr lang="tr-TR" dirty="0"/>
              <a:t>         *Bu adım için stratejik birkaç hamle gerekmektedir.</a:t>
            </a:r>
          </a:p>
          <a:p>
            <a:pPr marL="0" indent="0">
              <a:buNone/>
            </a:pPr>
            <a:r>
              <a:rPr lang="tr-TR" dirty="0"/>
              <a:t>              1. Eğitimlerin otelde ikramlı yapılması, öğle yemeğinin orada yenmesi</a:t>
            </a:r>
          </a:p>
          <a:p>
            <a:pPr marL="0" indent="0">
              <a:buNone/>
            </a:pPr>
            <a:r>
              <a:rPr lang="tr-TR" dirty="0"/>
              <a:t>                2. İlk eğitimin bir öğle yemeğinde sizin dahil olmanız veya eğitimin son gününde eğitime dahil olmanız.</a:t>
            </a:r>
          </a:p>
          <a:p>
            <a:pPr marL="0" indent="0">
              <a:buNone/>
            </a:pPr>
            <a:r>
              <a:rPr lang="tr-TR" dirty="0"/>
              <a:t>                3. Kişi sayısına bağlı olarak 2. Veya 3. Eğitimin Hu köy gibi bir alanda yapılması.</a:t>
            </a:r>
          </a:p>
          <a:p>
            <a:pPr marL="0" indent="0">
              <a:buNone/>
            </a:pPr>
            <a:r>
              <a:rPr lang="tr-TR" dirty="0"/>
              <a:t>                4. Eğitim sonu eğitim alan arkadaşların Bekir Bey’le yemek yemesi veya toplantı yapması.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  Sonuç:</a:t>
            </a:r>
            <a:r>
              <a:rPr lang="tr-TR" dirty="0"/>
              <a:t> Eğitim almayan ve eğitim alan gruba özenecek bir ekip yaratmak. Tekrar onlar da bizim kazanacağımı 2. Jenerasyon olacak. </a:t>
            </a:r>
          </a:p>
          <a:p>
            <a:pPr marL="0" indent="0">
              <a:buNone/>
            </a:pPr>
            <a:r>
              <a:rPr lang="tr-TR" dirty="0"/>
              <a:t>                   Eğitim almayan bir ekip ise yöntemin yanlış olduğunu deklare edecek, tekrardan eğitim için çağrıya çıktığımda başvuru yapmayacak ve aslında bizim odaklanmamız gereken kurumu geri çeken ekibi tespit edeceğiz.</a:t>
            </a:r>
          </a:p>
          <a:p>
            <a:pPr marL="0" indent="0">
              <a:buNone/>
            </a:pPr>
            <a:r>
              <a:rPr lang="tr-TR" dirty="0"/>
              <a:t>                   Bir farklı grup ise hiç ses çıkarmayacak ne gelmek isteyecek ne şikâyet edecek. Bana dokunmayın modunda olan memur ekibimizi tespit etmiş olacağız. 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pPr marL="0" indent="0">
              <a:buNone/>
            </a:pPr>
            <a:r>
              <a:rPr lang="tr-TR" dirty="0"/>
              <a:t>                   Kazanacağımız ekip ile de kurum kültürünü değiştirmeyi hedefliyorum. Kendi gelişimine değer veren bununla bağlı olarak kurumu bir adım öteye taşıyacak olan yol arkadaşlarımızı , subaylarımızı donanımlı bir şekilde yetiştireceğiz.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545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259</Words>
  <Application>Microsoft Office PowerPoint</Application>
  <PresentationFormat>Geniş ekran</PresentationFormat>
  <Paragraphs>16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Atakan Ant</dc:creator>
  <cp:lastModifiedBy>Atakan Ant</cp:lastModifiedBy>
  <cp:revision>1</cp:revision>
  <dcterms:created xsi:type="dcterms:W3CDTF">2026-04-08T07:34:02Z</dcterms:created>
  <dcterms:modified xsi:type="dcterms:W3CDTF">2026-04-09T13:53:58Z</dcterms:modified>
</cp:coreProperties>
</file>